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0"/>
  </p:notesMasterIdLst>
  <p:handoutMasterIdLst>
    <p:handoutMasterId r:id="rId11"/>
  </p:handoutMasterIdLst>
  <p:sldIdLst>
    <p:sldId id="331" r:id="rId2"/>
    <p:sldId id="323" r:id="rId3"/>
    <p:sldId id="325" r:id="rId4"/>
    <p:sldId id="326" r:id="rId5"/>
    <p:sldId id="327" r:id="rId6"/>
    <p:sldId id="332" r:id="rId7"/>
    <p:sldId id="328" r:id="rId8"/>
    <p:sldId id="330" r:id="rId9"/>
  </p:sldIdLst>
  <p:sldSz cx="9144000" cy="6858000" type="screen4x3"/>
  <p:notesSz cx="6858000" cy="9215438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0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6" autoAdjust="0"/>
    <p:restoredTop sz="89351" autoAdjust="0"/>
  </p:normalViewPr>
  <p:slideViewPr>
    <p:cSldViewPr>
      <p:cViewPr varScale="1">
        <p:scale>
          <a:sx n="76" d="100"/>
          <a:sy n="76" d="100"/>
        </p:scale>
        <p:origin x="158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347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5347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FBCFE4-AFED-4892-B03A-12A9D85417F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07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90563"/>
            <a:ext cx="4606925" cy="3455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6738"/>
            <a:ext cx="5486400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347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5347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040C3E-52F5-4C5D-8DA0-51A637F0697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932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9729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8842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41581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CAF </a:t>
            </a:r>
            <a:r>
              <a:rPr lang="en-CA" dirty="0" err="1"/>
              <a:t>Famil</a:t>
            </a:r>
            <a:endParaRPr lang="en-CA" dirty="0"/>
          </a:p>
          <a:p>
            <a:r>
              <a:rPr lang="en-CA" dirty="0"/>
              <a:t>  renewed</a:t>
            </a:r>
            <a:r>
              <a:rPr lang="en-CA" baseline="0" dirty="0"/>
              <a:t> focus on creating more CAF </a:t>
            </a:r>
            <a:r>
              <a:rPr lang="en-CA" baseline="0" dirty="0" err="1"/>
              <a:t>Famil</a:t>
            </a:r>
            <a:r>
              <a:rPr lang="en-CA" baseline="0" dirty="0"/>
              <a:t> opportunities</a:t>
            </a:r>
          </a:p>
          <a:p>
            <a:r>
              <a:rPr lang="en-CA" baseline="0" dirty="0"/>
              <a:t>  -short low impact </a:t>
            </a:r>
            <a:r>
              <a:rPr lang="en-CA" baseline="0" dirty="0" err="1"/>
              <a:t>activites</a:t>
            </a:r>
            <a:r>
              <a:rPr lang="en-CA" baseline="0" dirty="0"/>
              <a:t> through out the year including base tours and trips to </a:t>
            </a:r>
            <a:r>
              <a:rPr lang="en-CA" baseline="0" dirty="0" err="1"/>
              <a:t>Shilo</a:t>
            </a:r>
            <a:r>
              <a:rPr lang="en-CA" baseline="0" dirty="0"/>
              <a:t> or getting cadets on ex</a:t>
            </a:r>
          </a:p>
          <a:p>
            <a:r>
              <a:rPr lang="en-CA" baseline="0" dirty="0"/>
              <a:t>  - bigger opportunities at a Regional level like to Whitehorse or </a:t>
            </a:r>
          </a:p>
          <a:p>
            <a:r>
              <a:rPr lang="en-CA" baseline="0" dirty="0"/>
              <a:t>  - engagement from affiliated units – 38 Brigade corps have cadets at the change of command and on parade</a:t>
            </a:r>
          </a:p>
          <a:p>
            <a:r>
              <a:rPr lang="en-CA" baseline="0" dirty="0"/>
              <a:t>H&amp;A</a:t>
            </a:r>
          </a:p>
          <a:p>
            <a:r>
              <a:rPr lang="en-CA" baseline="0" dirty="0"/>
              <a:t> - we have a new battle rhythm for the process and it is continuing to evolve </a:t>
            </a:r>
          </a:p>
          <a:p>
            <a:r>
              <a:rPr lang="en-CA" baseline="0" dirty="0"/>
              <a:t> - submissions 3 times a year Sept, Dec and May</a:t>
            </a:r>
          </a:p>
          <a:p>
            <a:r>
              <a:rPr lang="en-CA" baseline="0" dirty="0"/>
              <a:t> - included civilian partners and cadets</a:t>
            </a:r>
          </a:p>
          <a:p>
            <a:r>
              <a:rPr lang="en-CA" baseline="0" dirty="0"/>
              <a:t>Continuous improvement tool</a:t>
            </a:r>
          </a:p>
          <a:p>
            <a:r>
              <a:rPr lang="en-CA" baseline="0" dirty="0"/>
              <a:t> -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063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Maple Resolve – 20-25 May 1 cadet on </a:t>
            </a:r>
            <a:r>
              <a:rPr lang="en-CA" dirty="0" err="1"/>
              <a:t>stndby</a:t>
            </a:r>
            <a:r>
              <a:rPr lang="en-CA" dirty="0"/>
              <a:t> 2295</a:t>
            </a:r>
          </a:p>
          <a:p>
            <a:r>
              <a:rPr lang="en-CA" dirty="0"/>
              <a:t>Iron Stag – joint activity hosted in </a:t>
            </a:r>
            <a:r>
              <a:rPr lang="en-CA" dirty="0" err="1"/>
              <a:t>Shilo</a:t>
            </a:r>
            <a:r>
              <a:rPr lang="en-CA" dirty="0"/>
              <a:t> by Capt Pomedli and Capt Wilson great CAF</a:t>
            </a:r>
            <a:r>
              <a:rPr lang="en-CA" baseline="0" dirty="0"/>
              <a:t> </a:t>
            </a:r>
            <a:r>
              <a:rPr lang="en-CA" baseline="0" dirty="0" err="1"/>
              <a:t>Famil</a:t>
            </a:r>
            <a:r>
              <a:rPr lang="en-CA" baseline="0" dirty="0"/>
              <a:t> and skill development – rural corps</a:t>
            </a:r>
          </a:p>
          <a:p>
            <a:r>
              <a:rPr lang="en-CA" baseline="0" dirty="0"/>
              <a:t>2 cadets at an announcement at the Legislature on Wednesday – 553 and 1226</a:t>
            </a:r>
          </a:p>
          <a:p>
            <a:r>
              <a:rPr lang="en-CA" dirty="0"/>
              <a:t>Air Force Run – have cadet volunteers and participants – 2295 run team entered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4896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can the </a:t>
            </a:r>
            <a:r>
              <a:rPr lang="en-CA" dirty="0" err="1"/>
              <a:t>Trg</a:t>
            </a:r>
            <a:r>
              <a:rPr lang="en-CA" dirty="0"/>
              <a:t> O work with the CO to</a:t>
            </a:r>
            <a:r>
              <a:rPr lang="en-CA" baseline="0" dirty="0"/>
              <a:t> strengthen the relationship with the sponsor/league.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40C3E-52F5-4C5D-8DA0-51A637F06973}" type="slidenum">
              <a:rPr lang="en-CA" altLang="en-US" smtClean="0"/>
              <a:pPr>
                <a:defRPr/>
              </a:pPr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8604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157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324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685800"/>
            <a:ext cx="1847850" cy="5135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685800"/>
            <a:ext cx="5391150" cy="5135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5906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324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447800" y="2133600"/>
            <a:ext cx="7391400" cy="3687763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1592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955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913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619500" cy="3687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150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019800" cy="8842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4917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0368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901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867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85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93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24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609600"/>
            <a:ext cx="60960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Click to edit Master title style</a:t>
            </a:r>
          </a:p>
        </p:txBody>
      </p:sp>
      <p:sp>
        <p:nvSpPr>
          <p:cNvPr id="1027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133600"/>
            <a:ext cx="73914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pic>
        <p:nvPicPr>
          <p:cNvPr id="1028" name="Picture 74" descr="cadetscanada30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4049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 userDrawn="1"/>
        </p:nvSpPr>
        <p:spPr>
          <a:xfrm>
            <a:off x="207963" y="839788"/>
            <a:ext cx="990600" cy="95091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CA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304800"/>
            <a:ext cx="1331913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8001000" cy="1771650"/>
          </a:xfrm>
        </p:spPr>
        <p:txBody>
          <a:bodyPr/>
          <a:lstStyle/>
          <a:p>
            <a:r>
              <a:rPr lang="en-CA" dirty="0"/>
              <a:t>RCSU (NW) Update</a:t>
            </a:r>
            <a:br>
              <a:rPr lang="en-CA" dirty="0"/>
            </a:br>
            <a:r>
              <a:rPr lang="en-CA" sz="2800" dirty="0"/>
              <a:t>Maj Erin McKinlay </a:t>
            </a:r>
            <a:br>
              <a:rPr lang="en-CA" sz="2800" dirty="0"/>
            </a:br>
            <a:r>
              <a:rPr lang="en-CA" sz="2800" dirty="0"/>
              <a:t>J3 OIC NE</a:t>
            </a:r>
          </a:p>
        </p:txBody>
      </p:sp>
    </p:spTree>
    <p:extLst>
      <p:ext uri="{BB962C8B-B14F-4D97-AF65-F5344CB8AC3E}">
        <p14:creationId xmlns:p14="http://schemas.microsoft.com/office/powerpoint/2010/main" val="331524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248400" cy="1139825"/>
          </a:xfrm>
        </p:spPr>
        <p:txBody>
          <a:bodyPr/>
          <a:lstStyle/>
          <a:p>
            <a:r>
              <a:rPr lang="en-CA" dirty="0"/>
              <a:t>Outline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9426"/>
            <a:ext cx="7467600" cy="4071938"/>
          </a:xfrm>
        </p:spPr>
        <p:txBody>
          <a:bodyPr/>
          <a:lstStyle/>
          <a:p>
            <a:pPr>
              <a:buClrTx/>
            </a:pPr>
            <a:r>
              <a:rPr lang="en-CA" dirty="0"/>
              <a:t>Introductions</a:t>
            </a:r>
          </a:p>
          <a:p>
            <a:pPr>
              <a:buClrTx/>
            </a:pPr>
            <a:r>
              <a:rPr lang="en-CA" dirty="0"/>
              <a:t>RCSU (NW) Update</a:t>
            </a:r>
          </a:p>
          <a:p>
            <a:pPr>
              <a:buClrTx/>
            </a:pPr>
            <a:r>
              <a:rPr lang="en-CA" dirty="0"/>
              <a:t>Northeastern Area Update</a:t>
            </a:r>
          </a:p>
          <a:p>
            <a:pPr lvl="1">
              <a:buClrTx/>
            </a:pPr>
            <a:r>
              <a:rPr lang="en-CA" dirty="0"/>
              <a:t>Staffing</a:t>
            </a:r>
          </a:p>
          <a:p>
            <a:pPr lvl="1">
              <a:buClrTx/>
            </a:pPr>
            <a:r>
              <a:rPr lang="en-CA" dirty="0"/>
              <a:t>Cadets</a:t>
            </a:r>
          </a:p>
          <a:p>
            <a:pPr lvl="1">
              <a:buClrTx/>
            </a:pPr>
            <a:r>
              <a:rPr lang="en-CA" dirty="0"/>
              <a:t>Activities</a:t>
            </a:r>
          </a:p>
          <a:p>
            <a:pPr>
              <a:buClrTx/>
            </a:pPr>
            <a:r>
              <a:rPr lang="en-CA" dirty="0"/>
              <a:t>Questions/Discussion</a:t>
            </a:r>
          </a:p>
          <a:p>
            <a:pPr lvl="1">
              <a:buClrTx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66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6248400" cy="1139825"/>
          </a:xfrm>
        </p:spPr>
        <p:txBody>
          <a:bodyPr/>
          <a:lstStyle/>
          <a:p>
            <a:r>
              <a:rPr lang="en-CA" b="1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Maj Erin McKinlay</a:t>
            </a:r>
          </a:p>
          <a:p>
            <a:r>
              <a:rPr lang="en-CA" dirty="0"/>
              <a:t>Maj Andrew Flook</a:t>
            </a:r>
          </a:p>
          <a:p>
            <a:r>
              <a:rPr lang="en-CA" dirty="0"/>
              <a:t>Local Corps Reps</a:t>
            </a:r>
          </a:p>
        </p:txBody>
      </p:sp>
    </p:spTree>
    <p:extLst>
      <p:ext uri="{BB962C8B-B14F-4D97-AF65-F5344CB8AC3E}">
        <p14:creationId xmlns:p14="http://schemas.microsoft.com/office/powerpoint/2010/main" val="326207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971" y="413204"/>
            <a:ext cx="7010400" cy="1139825"/>
          </a:xfrm>
        </p:spPr>
        <p:txBody>
          <a:bodyPr/>
          <a:lstStyle/>
          <a:p>
            <a:r>
              <a:rPr lang="en-CA" b="1" dirty="0"/>
              <a:t>RCSU (NW)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CAF </a:t>
            </a:r>
            <a:r>
              <a:rPr lang="en-CA" dirty="0" err="1"/>
              <a:t>Famil</a:t>
            </a:r>
            <a:endParaRPr lang="en-CA" dirty="0"/>
          </a:p>
          <a:p>
            <a:r>
              <a:rPr lang="en-CA" dirty="0"/>
              <a:t>Honors and Awards</a:t>
            </a:r>
          </a:p>
          <a:p>
            <a:r>
              <a:rPr lang="en-CA" dirty="0"/>
              <a:t>Continuous Improvement Tool</a:t>
            </a:r>
          </a:p>
          <a:p>
            <a:r>
              <a:rPr lang="en-CA" dirty="0"/>
              <a:t>CCC and RCAG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089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Northeastern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Staffing</a:t>
            </a:r>
          </a:p>
          <a:p>
            <a:pPr lvl="1"/>
            <a:r>
              <a:rPr lang="en-CA" dirty="0"/>
              <a:t>OIC NE</a:t>
            </a:r>
          </a:p>
          <a:p>
            <a:pPr lvl="1"/>
            <a:r>
              <a:rPr lang="en-CA" dirty="0"/>
              <a:t>ZTOs </a:t>
            </a:r>
          </a:p>
          <a:p>
            <a:pPr lvl="1"/>
            <a:r>
              <a:rPr lang="en-CA" dirty="0"/>
              <a:t>ZTO Backfills</a:t>
            </a:r>
          </a:p>
        </p:txBody>
      </p:sp>
    </p:spTree>
    <p:extLst>
      <p:ext uri="{BB962C8B-B14F-4D97-AF65-F5344CB8AC3E}">
        <p14:creationId xmlns:p14="http://schemas.microsoft.com/office/powerpoint/2010/main" val="155506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Northeastern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Cadet populations</a:t>
            </a:r>
          </a:p>
          <a:p>
            <a:pPr lvl="1"/>
            <a:r>
              <a:rPr lang="en-CA" dirty="0"/>
              <a:t>2013 -489</a:t>
            </a:r>
          </a:p>
          <a:p>
            <a:pPr lvl="1"/>
            <a:r>
              <a:rPr lang="en-CA" dirty="0"/>
              <a:t>2014 -471</a:t>
            </a:r>
          </a:p>
          <a:p>
            <a:pPr lvl="1"/>
            <a:r>
              <a:rPr lang="en-CA" dirty="0"/>
              <a:t>2015  -514</a:t>
            </a:r>
          </a:p>
          <a:p>
            <a:pPr lvl="1"/>
            <a:r>
              <a:rPr lang="en-CA" dirty="0"/>
              <a:t>2016  -539</a:t>
            </a:r>
          </a:p>
          <a:p>
            <a:pPr lvl="1"/>
            <a:r>
              <a:rPr lang="en-CA" dirty="0"/>
              <a:t>2017  -533</a:t>
            </a:r>
          </a:p>
          <a:p>
            <a:pPr lvl="1"/>
            <a:r>
              <a:rPr lang="en-CA" dirty="0"/>
              <a:t>2018  -562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102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Northeastern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Activities</a:t>
            </a:r>
          </a:p>
          <a:p>
            <a:pPr lvl="1"/>
            <a:r>
              <a:rPr lang="en-CA" dirty="0"/>
              <a:t>Silver Star Expeditions</a:t>
            </a:r>
          </a:p>
          <a:p>
            <a:pPr lvl="1"/>
            <a:r>
              <a:rPr lang="en-CA" dirty="0"/>
              <a:t>National Expedition 25 Aug – 7 Sept apps due in Fortress 9 June</a:t>
            </a:r>
          </a:p>
          <a:p>
            <a:pPr lvl="1"/>
            <a:r>
              <a:rPr lang="en-CA" dirty="0"/>
              <a:t>UTP Completion 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4526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60500607"/>
      </p:ext>
    </p:extLst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30985</TotalTime>
  <Words>294</Words>
  <Application>Microsoft Office PowerPoint</Application>
  <PresentationFormat>On-screen Show (4:3)</PresentationFormat>
  <Paragraphs>59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Ripple</vt:lpstr>
      <vt:lpstr>RCSU (NW) Update Maj Erin McKinlay  J3 OIC NE</vt:lpstr>
      <vt:lpstr>Outline</vt:lpstr>
      <vt:lpstr>Introductions</vt:lpstr>
      <vt:lpstr>RCSU (NW) Update</vt:lpstr>
      <vt:lpstr>Northeastern Area</vt:lpstr>
      <vt:lpstr>Northeastern Area</vt:lpstr>
      <vt:lpstr>Northeastern Area</vt:lpstr>
      <vt:lpstr>Discussion</vt:lpstr>
    </vt:vector>
  </TitlesOfParts>
  <Company>DIMEI 2 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Walker.KD</dc:creator>
  <cp:lastModifiedBy>Arkady Zaburdaev</cp:lastModifiedBy>
  <cp:revision>274</cp:revision>
  <dcterms:created xsi:type="dcterms:W3CDTF">2010-02-05T15:50:29Z</dcterms:created>
  <dcterms:modified xsi:type="dcterms:W3CDTF">2019-06-04T22:19:48Z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0008007a100000000000010243100207b64006b004c800</vt:lpwstr>
  </property>
</Properties>
</file>